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9" r:id="rId2"/>
    <p:sldId id="260" r:id="rId3"/>
    <p:sldId id="262" r:id="rId4"/>
    <p:sldId id="258" r:id="rId5"/>
    <p:sldId id="261" r:id="rId6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4439"/>
    <a:srgbClr val="B7C11E"/>
    <a:srgbClr val="794D93"/>
    <a:srgbClr val="E85D7C"/>
    <a:srgbClr val="00A092"/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94" autoAdjust="0"/>
    <p:restoredTop sz="94712"/>
  </p:normalViewPr>
  <p:slideViewPr>
    <p:cSldViewPr snapToGrid="0" snapToObjects="1">
      <p:cViewPr varScale="1">
        <p:scale>
          <a:sx n="102" d="100"/>
          <a:sy n="102" d="100"/>
        </p:scale>
        <p:origin x="401" y="4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05719-A9D5-B94A-9F76-6B5301C8A25C}" type="datetimeFigureOut">
              <a:rPr lang="en-DE" smtClean="0"/>
              <a:t>07/30/2024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5096-80B4-2D4B-8537-670D66D09B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03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648985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Gradient">
    <p:bg>
      <p:bgPr>
        <a:gradFill flip="none" rotWithShape="1"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49213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Gradient">
    <p:bg>
      <p:bgPr>
        <a:gradFill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32491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_Gradient">
    <p:bg>
      <p:bgPr>
        <a:gradFill flip="none" rotWithShape="1"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108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18351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Gradient">
    <p:bg>
      <p:bgPr>
        <a:gradFill flip="none" rotWithShape="1">
          <a:gsLst>
            <a:gs pos="0">
              <a:srgbClr val="784D92"/>
            </a:gs>
            <a:gs pos="39000">
              <a:srgbClr val="784D92"/>
            </a:gs>
            <a:gs pos="61000">
              <a:srgbClr val="4975B4"/>
            </a:gs>
            <a:gs pos="100000">
              <a:srgbClr val="01B2E7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3186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1F54567-1E7A-364E-8538-B2BCFC530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871606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6" r:id="rId2"/>
    <p:sldLayoutId id="2147483677" r:id="rId3"/>
    <p:sldLayoutId id="2147483649" r:id="rId4"/>
    <p:sldLayoutId id="2147483678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3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C1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>
            <a:extLst>
              <a:ext uri="{FF2B5EF4-FFF2-40B4-BE49-F238E27FC236}">
                <a16:creationId xmlns:a16="http://schemas.microsoft.com/office/drawing/2014/main" id="{D3C05272-8295-8AC9-0D9F-F3DECC80D05D}"/>
              </a:ext>
            </a:extLst>
          </p:cNvPr>
          <p:cNvSpPr txBox="1"/>
          <p:nvPr/>
        </p:nvSpPr>
        <p:spPr>
          <a:xfrm>
            <a:off x="2885523" y="2430281"/>
            <a:ext cx="67680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b="1" dirty="0">
                <a:solidFill>
                  <a:schemeClr val="bg1"/>
                </a:solidFill>
                <a:latin typeface="League Spartan" pitchFamily="2" charset="0"/>
              </a:rPr>
              <a:t>WIR SIND DABEI!</a:t>
            </a:r>
            <a:endParaRPr lang="en-DE" sz="6600" b="1" dirty="0">
              <a:solidFill>
                <a:schemeClr val="bg1"/>
              </a:solidFill>
              <a:latin typeface="League Spartan" pitchFamily="2" charset="0"/>
            </a:endParaRPr>
          </a:p>
        </p:txBody>
      </p:sp>
      <p:sp>
        <p:nvSpPr>
          <p:cNvPr id="10" name="TextBox 1">
            <a:extLst>
              <a:ext uri="{FF2B5EF4-FFF2-40B4-BE49-F238E27FC236}">
                <a16:creationId xmlns:a16="http://schemas.microsoft.com/office/drawing/2014/main" id="{F91638F7-FE11-4606-EC93-A2059AB5271D}"/>
              </a:ext>
            </a:extLst>
          </p:cNvPr>
          <p:cNvSpPr txBox="1"/>
          <p:nvPr/>
        </p:nvSpPr>
        <p:spPr>
          <a:xfrm>
            <a:off x="352353" y="4166220"/>
            <a:ext cx="833356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800" b="1" dirty="0">
                <a:solidFill>
                  <a:schemeClr val="bg1"/>
                </a:solidFill>
                <a:latin typeface="League Spartan" pitchFamily="2" charset="0"/>
              </a:rPr>
              <a:t>#tagderbibliotheken2024</a:t>
            </a:r>
          </a:p>
          <a:p>
            <a:r>
              <a:rPr lang="de-DE" sz="2800" b="1" dirty="0">
                <a:solidFill>
                  <a:srgbClr val="23A38F"/>
                </a:solidFill>
                <a:latin typeface="League Spartan" pitchFamily="2" charset="0"/>
              </a:rPr>
              <a:t>#giornatadellebiblioteche2024</a:t>
            </a:r>
          </a:p>
          <a:p>
            <a:r>
              <a:rPr lang="de-DE" sz="2800" b="1" dirty="0">
                <a:solidFill>
                  <a:srgbClr val="870C7D"/>
                </a:solidFill>
                <a:latin typeface="League Spartan" pitchFamily="2" charset="0"/>
              </a:rPr>
              <a:t>#didlabiblioteches2024</a:t>
            </a:r>
            <a:endParaRPr lang="en-DE" sz="2800" b="1" dirty="0">
              <a:solidFill>
                <a:srgbClr val="870C7D"/>
              </a:solidFill>
              <a:latin typeface="League Spartan" pitchFamily="2" charset="0"/>
            </a:endParaRPr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F9F1B5E3-D65F-C584-E2A3-E9D8BD67D916}"/>
              </a:ext>
            </a:extLst>
          </p:cNvPr>
          <p:cNvGrpSpPr/>
          <p:nvPr/>
        </p:nvGrpSpPr>
        <p:grpSpPr>
          <a:xfrm>
            <a:off x="-201885" y="5612452"/>
            <a:ext cx="12402674" cy="1434256"/>
            <a:chOff x="-227233" y="12309231"/>
            <a:chExt cx="13913684" cy="1608991"/>
          </a:xfrm>
        </p:grpSpPr>
        <p:pic>
          <p:nvPicPr>
            <p:cNvPr id="12" name="Grafik 11">
              <a:extLst>
                <a:ext uri="{FF2B5EF4-FFF2-40B4-BE49-F238E27FC236}">
                  <a16:creationId xmlns:a16="http://schemas.microsoft.com/office/drawing/2014/main" id="{215B3C1D-F472-E742-21D6-ADAC48483FB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1" r="6232" b="80797"/>
            <a:stretch/>
          </p:blipFill>
          <p:spPr>
            <a:xfrm flipH="1">
              <a:off x="4562152" y="12446625"/>
              <a:ext cx="9124299" cy="1245304"/>
            </a:xfrm>
            <a:prstGeom prst="rect">
              <a:avLst/>
            </a:prstGeom>
          </p:spPr>
        </p:pic>
        <p:pic>
          <p:nvPicPr>
            <p:cNvPr id="13" name="Grafik 12">
              <a:extLst>
                <a:ext uri="{FF2B5EF4-FFF2-40B4-BE49-F238E27FC236}">
                  <a16:creationId xmlns:a16="http://schemas.microsoft.com/office/drawing/2014/main" id="{4FADD44B-CC72-7EB0-9E32-F318D10042F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4238" t="21761" r="36279" b="53449"/>
            <a:stretch/>
          </p:blipFill>
          <p:spPr>
            <a:xfrm flipH="1">
              <a:off x="-227233" y="12309231"/>
              <a:ext cx="4818933" cy="1608991"/>
            </a:xfrm>
            <a:prstGeom prst="rect">
              <a:avLst/>
            </a:prstGeom>
          </p:spPr>
        </p:pic>
      </p:grpSp>
      <p:pic>
        <p:nvPicPr>
          <p:cNvPr id="14" name="Grafik 13">
            <a:extLst>
              <a:ext uri="{FF2B5EF4-FFF2-40B4-BE49-F238E27FC236}">
                <a16:creationId xmlns:a16="http://schemas.microsoft.com/office/drawing/2014/main" id="{E9E1E7AA-07A4-49B3-335C-5C76B0627A3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78" t="21277" b="22603"/>
          <a:stretch/>
        </p:blipFill>
        <p:spPr>
          <a:xfrm>
            <a:off x="7509295" y="315841"/>
            <a:ext cx="3118029" cy="122218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96BE034-610B-2B9E-027D-CC81C5FBB0F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8728" t="14747" b="20519"/>
          <a:stretch/>
        </p:blipFill>
        <p:spPr>
          <a:xfrm>
            <a:off x="4519136" y="-17461"/>
            <a:ext cx="2982410" cy="1409762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285467D-C93C-7FA6-7C75-C9321673C56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3792" b="18368"/>
          <a:stretch/>
        </p:blipFill>
        <p:spPr>
          <a:xfrm>
            <a:off x="1326509" y="280277"/>
            <a:ext cx="3118029" cy="1409762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0844FAF8-9E01-20E9-2580-587A1DB2DC7A}"/>
              </a:ext>
            </a:extLst>
          </p:cNvPr>
          <p:cNvSpPr txBox="1"/>
          <p:nvPr/>
        </p:nvSpPr>
        <p:spPr>
          <a:xfrm>
            <a:off x="7138503" y="5089232"/>
            <a:ext cx="486283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sz="2800" b="1" dirty="0">
                <a:solidFill>
                  <a:srgbClr val="1C4439"/>
                </a:solidFill>
                <a:latin typeface="League Spartan" pitchFamily="2" charset="0"/>
              </a:rPr>
              <a:t>www.tagderbibliotheken.bz.it</a:t>
            </a:r>
          </a:p>
        </p:txBody>
      </p:sp>
    </p:spTree>
    <p:extLst>
      <p:ext uri="{BB962C8B-B14F-4D97-AF65-F5344CB8AC3E}">
        <p14:creationId xmlns:p14="http://schemas.microsoft.com/office/powerpoint/2010/main" val="643305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C1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71B8C42B-3769-352B-AA05-340509703A81}"/>
              </a:ext>
            </a:extLst>
          </p:cNvPr>
          <p:cNvGrpSpPr/>
          <p:nvPr/>
        </p:nvGrpSpPr>
        <p:grpSpPr>
          <a:xfrm>
            <a:off x="0" y="2317683"/>
            <a:ext cx="6701532" cy="4540318"/>
            <a:chOff x="1008806" y="5448177"/>
            <a:chExt cx="11784033" cy="7932578"/>
          </a:xfrm>
        </p:grpSpPr>
        <p:pic>
          <p:nvPicPr>
            <p:cNvPr id="6" name="Grafik 5">
              <a:extLst>
                <a:ext uri="{FF2B5EF4-FFF2-40B4-BE49-F238E27FC236}">
                  <a16:creationId xmlns:a16="http://schemas.microsoft.com/office/drawing/2014/main" id="{FC695B5F-254B-EC72-8B8B-22CFCBF75AD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87" b="19856"/>
            <a:stretch/>
          </p:blipFill>
          <p:spPr>
            <a:xfrm>
              <a:off x="2963008" y="5448177"/>
              <a:ext cx="9829831" cy="7932578"/>
            </a:xfrm>
            <a:prstGeom prst="rect">
              <a:avLst/>
            </a:prstGeom>
          </p:spPr>
        </p:pic>
        <p:pic>
          <p:nvPicPr>
            <p:cNvPr id="7" name="Grafik 6">
              <a:extLst>
                <a:ext uri="{FF2B5EF4-FFF2-40B4-BE49-F238E27FC236}">
                  <a16:creationId xmlns:a16="http://schemas.microsoft.com/office/drawing/2014/main" id="{FA02A08A-0340-D67B-2A23-B03625269F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0609" r="19469" b="19856"/>
            <a:stretch/>
          </p:blipFill>
          <p:spPr>
            <a:xfrm>
              <a:off x="1008806" y="5448178"/>
              <a:ext cx="1971786" cy="7932577"/>
            </a:xfrm>
            <a:prstGeom prst="rect">
              <a:avLst/>
            </a:prstGeom>
          </p:spPr>
        </p:pic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F3F35BD4-90F6-3700-CA79-74639A3FA3CC}"/>
              </a:ext>
            </a:extLst>
          </p:cNvPr>
          <p:cNvGrpSpPr/>
          <p:nvPr/>
        </p:nvGrpSpPr>
        <p:grpSpPr>
          <a:xfrm>
            <a:off x="6611814" y="2317684"/>
            <a:ext cx="5580185" cy="4540318"/>
            <a:chOff x="1008806" y="5448177"/>
            <a:chExt cx="9812247" cy="7932578"/>
          </a:xfrm>
        </p:grpSpPr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209EDC1E-2A50-140E-6DFA-F6E08A39076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88" r="19921" b="19856"/>
            <a:stretch/>
          </p:blipFill>
          <p:spPr>
            <a:xfrm>
              <a:off x="2963009" y="5448177"/>
              <a:ext cx="7858044" cy="7932578"/>
            </a:xfrm>
            <a:prstGeom prst="rect">
              <a:avLst/>
            </a:prstGeom>
          </p:spPr>
        </p:pic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8EB596F4-04EA-0E0F-0E03-F083A904B1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0609" r="19469" b="19856"/>
            <a:stretch/>
          </p:blipFill>
          <p:spPr>
            <a:xfrm>
              <a:off x="1008806" y="5448178"/>
              <a:ext cx="1971786" cy="7932577"/>
            </a:xfrm>
            <a:prstGeom prst="rect">
              <a:avLst/>
            </a:prstGeom>
          </p:spPr>
        </p:pic>
      </p:grpSp>
      <p:sp>
        <p:nvSpPr>
          <p:cNvPr id="8" name="Rechteck 7">
            <a:extLst>
              <a:ext uri="{FF2B5EF4-FFF2-40B4-BE49-F238E27FC236}">
                <a16:creationId xmlns:a16="http://schemas.microsoft.com/office/drawing/2014/main" id="{3BFF58CB-0F9B-6238-FBBE-58E4F8DB41B1}"/>
              </a:ext>
            </a:extLst>
          </p:cNvPr>
          <p:cNvSpPr/>
          <p:nvPr/>
        </p:nvSpPr>
        <p:spPr>
          <a:xfrm>
            <a:off x="1128099" y="2281737"/>
            <a:ext cx="9952553" cy="3430570"/>
          </a:xfrm>
          <a:prstGeom prst="rect">
            <a:avLst/>
          </a:prstGeom>
          <a:solidFill>
            <a:srgbClr val="B7C11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TextBox 1">
            <a:extLst>
              <a:ext uri="{FF2B5EF4-FFF2-40B4-BE49-F238E27FC236}">
                <a16:creationId xmlns:a16="http://schemas.microsoft.com/office/drawing/2014/main" id="{93BB2ED7-49F0-CFD2-4E4A-F244C976503B}"/>
              </a:ext>
            </a:extLst>
          </p:cNvPr>
          <p:cNvSpPr txBox="1"/>
          <p:nvPr/>
        </p:nvSpPr>
        <p:spPr>
          <a:xfrm>
            <a:off x="1372456" y="2636225"/>
            <a:ext cx="54862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>
                <a:solidFill>
                  <a:srgbClr val="1C4439"/>
                </a:solidFill>
                <a:latin typeface="Century Gothic" panose="020B0502020202020204" pitchFamily="34" charset="0"/>
              </a:rPr>
              <a:t>Beispieltext</a:t>
            </a:r>
            <a:endParaRPr lang="en-GB" sz="3200" b="1" dirty="0">
              <a:solidFill>
                <a:srgbClr val="1C443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1CE63474-1040-BC2F-E750-1D1F630EEDB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8" t="43468" r="3180" b="47774"/>
          <a:stretch/>
        </p:blipFill>
        <p:spPr>
          <a:xfrm>
            <a:off x="2180492" y="1708352"/>
            <a:ext cx="6440855" cy="389114"/>
          </a:xfrm>
          <a:prstGeom prst="rect">
            <a:avLst/>
          </a:prstGeom>
        </p:spPr>
      </p:pic>
      <p:pic>
        <p:nvPicPr>
          <p:cNvPr id="2" name="Grafik 1">
            <a:extLst>
              <a:ext uri="{FF2B5EF4-FFF2-40B4-BE49-F238E27FC236}">
                <a16:creationId xmlns:a16="http://schemas.microsoft.com/office/drawing/2014/main" id="{33E7F777-F964-42B1-B2B0-86C76DD951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39985" y="233292"/>
            <a:ext cx="2035943" cy="135691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17EDE76-E4F4-700F-8E20-BB2B008363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67220" y="-163402"/>
            <a:ext cx="2315752" cy="1543399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1DD8E0B-1DF2-76E9-8AA0-02A365AD47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56572" y="74753"/>
            <a:ext cx="2262285" cy="1507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5156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C1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">
            <a:extLst>
              <a:ext uri="{FF2B5EF4-FFF2-40B4-BE49-F238E27FC236}">
                <a16:creationId xmlns:a16="http://schemas.microsoft.com/office/drawing/2014/main" id="{93BB2ED7-49F0-CFD2-4E4A-F244C976503B}"/>
              </a:ext>
            </a:extLst>
          </p:cNvPr>
          <p:cNvSpPr txBox="1"/>
          <p:nvPr/>
        </p:nvSpPr>
        <p:spPr>
          <a:xfrm>
            <a:off x="384223" y="466655"/>
            <a:ext cx="111052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b="1" dirty="0" err="1">
                <a:solidFill>
                  <a:srgbClr val="1C4439"/>
                </a:solidFill>
                <a:latin typeface="Century Gothic" panose="020B0502020202020204" pitchFamily="34" charset="0"/>
              </a:rPr>
              <a:t>Beispieltext</a:t>
            </a:r>
            <a:endParaRPr lang="en-GB" sz="3200" b="1" dirty="0">
              <a:solidFill>
                <a:srgbClr val="1C4439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33E7F777-F964-42B1-B2B0-86C76DD951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7990" y="5555774"/>
            <a:ext cx="1796087" cy="119705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517EDE76-E4F4-700F-8E20-BB2B008363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1009" y="5077599"/>
            <a:ext cx="2042932" cy="136157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B1DD8E0B-1DF2-76E9-8AA0-02A365AD476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93678" y="5422694"/>
            <a:ext cx="1995763" cy="133013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40E17378-5888-E926-41A1-ECC29CFF359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4063"/>
          <a:stretch/>
        </p:blipFill>
        <p:spPr>
          <a:xfrm>
            <a:off x="-148" y="5239994"/>
            <a:ext cx="5401067" cy="1653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354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>
            <a:extLst>
              <a:ext uri="{FF2B5EF4-FFF2-40B4-BE49-F238E27FC236}">
                <a16:creationId xmlns:a16="http://schemas.microsoft.com/office/drawing/2014/main" id="{A4FA32D2-7464-0918-A4F5-AA81027C9C7A}"/>
              </a:ext>
            </a:extLst>
          </p:cNvPr>
          <p:cNvSpPr/>
          <p:nvPr/>
        </p:nvSpPr>
        <p:spPr>
          <a:xfrm>
            <a:off x="0" y="1"/>
            <a:ext cx="12191999" cy="1683649"/>
          </a:xfrm>
          <a:prstGeom prst="rect">
            <a:avLst/>
          </a:prstGeom>
          <a:gradFill>
            <a:gsLst>
              <a:gs pos="0">
                <a:srgbClr val="B7C11E"/>
              </a:gs>
              <a:gs pos="39000">
                <a:srgbClr val="B7C11E"/>
              </a:gs>
              <a:gs pos="100000">
                <a:srgbClr val="B7C11E">
                  <a:alpha val="0"/>
                </a:srgb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1E640A93-A349-5DCC-2254-963A38F35B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2319" y="380019"/>
            <a:ext cx="2133788" cy="1422124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571E3B92-BD11-B4DE-BD66-6D04056637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6250" y="-99134"/>
            <a:ext cx="2236152" cy="1490347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7757288B-2D48-7205-44EB-EA5EB81BC40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48399" y="380020"/>
            <a:ext cx="2236152" cy="1490347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6EF3B633-7B5A-A893-9FC2-4E805607363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6232" b="32036"/>
          <a:stretch/>
        </p:blipFill>
        <p:spPr>
          <a:xfrm flipH="1">
            <a:off x="8706664" y="1"/>
            <a:ext cx="3485336" cy="1683649"/>
          </a:xfrm>
          <a:prstGeom prst="rect">
            <a:avLst/>
          </a:prstGeom>
        </p:spPr>
      </p:pic>
      <p:sp>
        <p:nvSpPr>
          <p:cNvPr id="7" name="TextBox 1">
            <a:extLst>
              <a:ext uri="{FF2B5EF4-FFF2-40B4-BE49-F238E27FC236}">
                <a16:creationId xmlns:a16="http://schemas.microsoft.com/office/drawing/2014/main" id="{DDF0B646-5306-6FCB-BD0F-C237F6C9626C}"/>
              </a:ext>
            </a:extLst>
          </p:cNvPr>
          <p:cNvSpPr txBox="1"/>
          <p:nvPr/>
        </p:nvSpPr>
        <p:spPr>
          <a:xfrm>
            <a:off x="295858" y="2295472"/>
            <a:ext cx="91503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800" b="1" dirty="0">
                <a:solidFill>
                  <a:srgbClr val="1C4439"/>
                </a:solidFill>
                <a:latin typeface="Century Gothic" panose="020B0502020202020204" pitchFamily="34" charset="0"/>
              </a:rPr>
              <a:t>Beispieltext</a:t>
            </a:r>
            <a:endParaRPr lang="en-DE" sz="4800" b="1" dirty="0">
              <a:solidFill>
                <a:srgbClr val="1C4439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62417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B7C11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1">
            <a:extLst>
              <a:ext uri="{FF2B5EF4-FFF2-40B4-BE49-F238E27FC236}">
                <a16:creationId xmlns:a16="http://schemas.microsoft.com/office/drawing/2014/main" id="{D3C05272-8295-8AC9-0D9F-F3DECC80D05D}"/>
              </a:ext>
            </a:extLst>
          </p:cNvPr>
          <p:cNvSpPr txBox="1"/>
          <p:nvPr/>
        </p:nvSpPr>
        <p:spPr>
          <a:xfrm>
            <a:off x="358144" y="358994"/>
            <a:ext cx="676806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6600" b="1" dirty="0">
                <a:solidFill>
                  <a:srgbClr val="1C4439"/>
                </a:solidFill>
                <a:latin typeface="League Spartan" pitchFamily="2" charset="0"/>
              </a:rPr>
              <a:t>Beispieltext</a:t>
            </a:r>
            <a:endParaRPr lang="en-DE" sz="6600" b="1" dirty="0">
              <a:solidFill>
                <a:srgbClr val="1C4439"/>
              </a:solidFill>
              <a:latin typeface="League Spartan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0817381"/>
      </p:ext>
    </p:extLst>
  </p:cSld>
  <p:clrMapOvr>
    <a:masterClrMapping/>
  </p:clrMapOvr>
</p:sld>
</file>

<file path=ppt/theme/theme1.xml><?xml version="1.0" encoding="utf-8"?>
<a:theme xmlns:a="http://schemas.openxmlformats.org/drawingml/2006/main" name="WEISS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</Words>
  <Application>Microsoft Office PowerPoint</Application>
  <PresentationFormat>Breitbild</PresentationFormat>
  <Paragraphs>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League Spartan</vt:lpstr>
      <vt:lpstr>WEISS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Brigitte Holzer - BVS</cp:lastModifiedBy>
  <cp:revision>14</cp:revision>
  <dcterms:created xsi:type="dcterms:W3CDTF">2022-02-15T14:50:32Z</dcterms:created>
  <dcterms:modified xsi:type="dcterms:W3CDTF">2024-07-30T10:29:40Z</dcterms:modified>
</cp:coreProperties>
</file>